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7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54" autoAdjust="0"/>
  </p:normalViewPr>
  <p:slideViewPr>
    <p:cSldViewPr>
      <p:cViewPr varScale="1">
        <p:scale>
          <a:sx n="100" d="100"/>
          <a:sy n="100" d="100"/>
        </p:scale>
        <p:origin x="-29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F41900-95C9-412A-A2F0-A66C34854C78}" type="datetimeFigureOut">
              <a:rPr lang="ru-RU" smtClean="0"/>
              <a:pPr/>
              <a:t>08.03.2010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5D10FB-C9D1-41FA-B1CD-13AC9997031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5D10FB-C9D1-41FA-B1CD-13AC99970318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08.03.2010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08.03.2010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08.03.2010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08.03.2010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08.03.2010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08.03.2010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4%D0%B0%D0%B9_%D0%9D%D0%B8%D0%BF%D0%BF%D0%BE%D0%BD_%D0%91%D1%83%D1%82%D0%BE%D0%BA%D1%83%D0%BA%D0%B0%D0%B9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142984"/>
            <a:ext cx="7772400" cy="4500594"/>
          </a:xfrm>
        </p:spPr>
        <p:txBody>
          <a:bodyPr>
            <a:noAutofit/>
          </a:bodyPr>
          <a:lstStyle/>
          <a:p>
            <a:r>
              <a:rPr lang="ru-RU" sz="9600" dirty="0" smtClean="0"/>
              <a:t>Виды</a:t>
            </a:r>
            <a:br>
              <a:rPr lang="ru-RU" sz="9600" dirty="0" smtClean="0"/>
            </a:br>
            <a:r>
              <a:rPr lang="ru-RU" sz="9600" dirty="0" smtClean="0"/>
              <a:t>восточных единоборств.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45281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err="1" smtClean="0">
                <a:solidFill>
                  <a:schemeClr val="accent4">
                    <a:lumMod val="75000"/>
                  </a:schemeClr>
                </a:solidFill>
              </a:rPr>
              <a:t>Суйэй-дзюцу</a:t>
            </a:r>
            <a:r>
              <a:rPr lang="en-US" altLang="ja-JP" dirty="0" smtClean="0"/>
              <a:t> — </a:t>
            </a:r>
            <a:r>
              <a:rPr lang="ru-RU" dirty="0" smtClean="0"/>
              <a:t>раздел </a:t>
            </a:r>
            <a:r>
              <a:rPr lang="ru-RU" dirty="0" err="1" smtClean="0"/>
              <a:t>рю</a:t>
            </a:r>
            <a:r>
              <a:rPr lang="ru-RU" dirty="0" smtClean="0"/>
              <a:t> посвящённый плаванию в самурайских доспехах, высшим мастерством считалось умение плавать используя одни ноги и одновременно стреляя из лука.</a:t>
            </a:r>
          </a:p>
          <a:p>
            <a:r>
              <a:rPr lang="ru-RU" dirty="0" smtClean="0"/>
              <a:t>Конструкция японского доспеха, состоящего из кожаных пластин усиленных металлом (в недорогих доспехах из металла обклеенного кожей состояли не все пластины — часть пластин была просто кожаной), обеспечивала лёгкий вес пехотного доспеха в 5-12 кг. Кроме того перед плаванием обычно от доспеха оставляли лишь шлем и кирасу, а также надевали дополнительно надувной пояс — </a:t>
            </a:r>
            <a:r>
              <a:rPr lang="ru-RU" dirty="0" err="1" smtClean="0"/>
              <a:t>уки-букуро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27646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Верховая езда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err="1" smtClean="0"/>
              <a:t>бадзюцу</a:t>
            </a:r>
            <a:r>
              <a:rPr lang="ru-RU" sz="3100" dirty="0" smtClean="0"/>
              <a:t>, </a:t>
            </a:r>
            <a:r>
              <a:rPr lang="ru-RU" sz="3100" u="sng" dirty="0" err="1" smtClean="0"/>
              <a:t>дзобадзюцу</a:t>
            </a:r>
            <a:r>
              <a:rPr lang="ru-RU" sz="3100" u="sng" dirty="0" smtClean="0"/>
              <a:t>, </a:t>
            </a:r>
            <a:r>
              <a:rPr lang="ru-RU" sz="3100" dirty="0" smtClean="0"/>
              <a:t> </a:t>
            </a:r>
            <a:r>
              <a:rPr lang="ru-RU" sz="3100" u="sng" dirty="0" err="1" smtClean="0"/>
              <a:t>суйбадзюцу</a:t>
            </a:r>
            <a:r>
              <a:rPr lang="ru-RU" sz="3100" dirty="0" smtClean="0"/>
              <a:t> </a:t>
            </a:r>
            <a:br>
              <a:rPr lang="ru-RU" sz="3100" dirty="0" smtClean="0"/>
            </a:br>
            <a:r>
              <a:rPr lang="ru-RU" dirty="0" smtClean="0">
                <a:solidFill>
                  <a:srgbClr val="0070C0"/>
                </a:solidFill>
              </a:rPr>
              <a:t>Плавание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u="sng" dirty="0" err="1" smtClean="0"/>
              <a:t>суйэйдзюцу</a:t>
            </a:r>
            <a:r>
              <a:rPr lang="ru-RU" sz="3100" dirty="0" smtClean="0"/>
              <a:t> </a:t>
            </a:r>
            <a:r>
              <a:rPr lang="ru-RU" sz="3100" b="1" dirty="0" smtClean="0"/>
              <a:t>·</a:t>
            </a:r>
            <a:r>
              <a:rPr lang="ru-RU" sz="3100" dirty="0" smtClean="0"/>
              <a:t> </a:t>
            </a:r>
            <a:r>
              <a:rPr lang="ru-RU" sz="3100" u="sng" dirty="0" err="1" smtClean="0"/>
              <a:t>оёгидзюцу</a:t>
            </a:r>
            <a:r>
              <a:rPr lang="ru-RU" sz="3100" dirty="0" smtClean="0"/>
              <a:t> </a:t>
            </a:r>
            <a:r>
              <a:rPr lang="ru-RU" sz="3100" b="1" dirty="0" smtClean="0"/>
              <a:t>·</a:t>
            </a:r>
            <a:r>
              <a:rPr lang="ru-RU" sz="3100" dirty="0" smtClean="0"/>
              <a:t> </a:t>
            </a:r>
            <a:r>
              <a:rPr lang="ru-RU" sz="3100" u="sng" dirty="0" err="1" smtClean="0"/>
              <a:t>кацугодзэн</a:t>
            </a:r>
            <a:r>
              <a:rPr lang="ru-RU" sz="3100" u="sng" dirty="0" smtClean="0"/>
              <a:t> </a:t>
            </a:r>
            <a:r>
              <a:rPr lang="ru-RU" sz="3100" u="sng" dirty="0" err="1" smtClean="0"/>
              <a:t>оёги</a:t>
            </a:r>
            <a:endParaRPr lang="ru-RU" sz="3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388" y="457200"/>
            <a:ext cx="2714612" cy="1400164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Восточные единоборства и дети.</a:t>
            </a:r>
            <a:endParaRPr lang="ru-RU" sz="28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857364"/>
            <a:ext cx="2057400" cy="416243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Сегодня очень распространены занятия восточными единоборствами у детей. Благодаря тренировкам ребята развиваются ребят не только  физически, но и духовно. На занятиях юные спортсмены учатся дружить, работать в команде, смело  и стойко идти к достижению поставленных целей.</a:t>
            </a:r>
            <a:endParaRPr lang="ru-RU" dirty="0"/>
          </a:p>
        </p:txBody>
      </p:sp>
      <p:pic>
        <p:nvPicPr>
          <p:cNvPr id="5" name="Рисунок 4" descr="http://www.karate-shin.ru/images/school_karate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571612"/>
            <a:ext cx="5143536" cy="3262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800" dirty="0"/>
          </a:p>
        </p:txBody>
      </p:sp>
      <p:pic>
        <p:nvPicPr>
          <p:cNvPr id="5" name="Содержимое 4" descr="SDC1136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42852"/>
            <a:ext cx="3929090" cy="585791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357686" y="142852"/>
            <a:ext cx="4350450" cy="6072230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</a:t>
            </a:r>
          </a:p>
          <a:p>
            <a:r>
              <a:rPr lang="ru-RU" sz="6000" dirty="0" smtClean="0"/>
              <a:t>      за</a:t>
            </a:r>
          </a:p>
          <a:p>
            <a:r>
              <a:rPr lang="ru-RU" sz="6000" dirty="0" smtClean="0"/>
              <a:t>внимание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5357818" y="5072074"/>
            <a:ext cx="34290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Выполнил: Зубарев </a:t>
            </a:r>
            <a:r>
              <a:rPr lang="ru-RU" dirty="0" smtClean="0"/>
              <a:t>Кирилл,    </a:t>
            </a:r>
            <a:r>
              <a:rPr lang="ru-RU" dirty="0" smtClean="0"/>
              <a:t>ученик  2 а  </a:t>
            </a:r>
            <a:r>
              <a:rPr lang="ru-RU" dirty="0" smtClean="0"/>
              <a:t>класса</a:t>
            </a:r>
          </a:p>
          <a:p>
            <a:pPr algn="r"/>
            <a:r>
              <a:rPr lang="ru-RU" dirty="0" smtClean="0"/>
              <a:t>  школа </a:t>
            </a:r>
            <a:r>
              <a:rPr lang="ru-RU" dirty="0" smtClean="0"/>
              <a:t>№ </a:t>
            </a:r>
            <a:r>
              <a:rPr lang="ru-RU" dirty="0" smtClean="0"/>
              <a:t>10</a:t>
            </a:r>
          </a:p>
          <a:p>
            <a:pPr algn="r"/>
            <a:r>
              <a:rPr lang="ru-RU" dirty="0" smtClean="0"/>
              <a:t>  </a:t>
            </a:r>
            <a:r>
              <a:rPr lang="ru-RU" dirty="0" smtClean="0"/>
              <a:t>г. Йошкар-Ола </a:t>
            </a:r>
            <a:r>
              <a:rPr lang="ru-RU" dirty="0" smtClean="0"/>
              <a:t> - 2010 год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928934"/>
            <a:ext cx="8229600" cy="359569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Стрельба из лука</a:t>
            </a:r>
          </a:p>
          <a:p>
            <a:r>
              <a:rPr lang="ru-RU" dirty="0" smtClean="0"/>
              <a:t>Владение копьем</a:t>
            </a:r>
          </a:p>
          <a:p>
            <a:r>
              <a:rPr lang="ru-RU" dirty="0" smtClean="0"/>
              <a:t>Искусство посоха</a:t>
            </a:r>
          </a:p>
          <a:p>
            <a:r>
              <a:rPr lang="ru-RU" dirty="0" smtClean="0"/>
              <a:t>Искусство цепи и других орудий</a:t>
            </a:r>
          </a:p>
          <a:p>
            <a:r>
              <a:rPr lang="ru-RU" dirty="0" smtClean="0"/>
              <a:t>Владение мечом</a:t>
            </a:r>
          </a:p>
          <a:p>
            <a:r>
              <a:rPr lang="ru-RU" dirty="0" smtClean="0"/>
              <a:t>Оккультные искусства</a:t>
            </a:r>
          </a:p>
          <a:p>
            <a:r>
              <a:rPr lang="ru-RU" dirty="0" smtClean="0"/>
              <a:t>Без оружия</a:t>
            </a:r>
          </a:p>
          <a:p>
            <a:r>
              <a:rPr lang="ru-RU" dirty="0" smtClean="0"/>
              <a:t>Верховая езда </a:t>
            </a:r>
          </a:p>
          <a:p>
            <a:r>
              <a:rPr lang="ru-RU" dirty="0" smtClean="0"/>
              <a:t>Плавание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276468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/>
              <a:t>Зародились единоборства в древней Японии. Династия каждой семьи владела своим, отличным от других, видом. Не все виды известны в наше время- только принадлежащие самым сильным и могущественным семьям. </a:t>
            </a:r>
            <a:br>
              <a:rPr lang="ru-RU" sz="2400" b="1" dirty="0" smtClean="0"/>
            </a:br>
            <a:r>
              <a:rPr lang="ru-RU" sz="2800" b="1" dirty="0" smtClean="0"/>
              <a:t>Попробуем разделить их по видам: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1927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Рассмотрим их по очереди.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70C0"/>
                </a:solidFill>
              </a:rPr>
              <a:t>Стрельба из лука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u="sng" dirty="0" smtClean="0"/>
              <a:t>кюдзюцу, кюдо, коп</a:t>
            </a:r>
            <a:endParaRPr lang="ru-RU" sz="3100" dirty="0"/>
          </a:p>
        </p:txBody>
      </p:sp>
      <p:pic>
        <p:nvPicPr>
          <p:cNvPr id="5" name="Содержимое 4" descr="Kyudo_Kai_01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928662" y="2143116"/>
            <a:ext cx="2676434" cy="381000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929058" y="2285992"/>
            <a:ext cx="4779078" cy="3810008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Кюдо</a:t>
            </a:r>
            <a:r>
              <a:rPr lang="ru-RU" dirty="0" smtClean="0"/>
              <a:t> может практиковаться как искусство или способ медитации, но основное большинство занимаются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кюдо</a:t>
            </a:r>
            <a:r>
              <a:rPr lang="ru-RU" dirty="0" smtClean="0"/>
              <a:t> как спортом, с тренировкой правильности выполнения техники и, следовательно красоты исполнения выстрела, как основной целью.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192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Владение копьем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u="sng" dirty="0" err="1" smtClean="0">
                <a:solidFill>
                  <a:schemeClr val="tx1"/>
                </a:solidFill>
              </a:rPr>
              <a:t>содзюцу</a:t>
            </a:r>
            <a:r>
              <a:rPr lang="ru-RU" sz="2800" dirty="0" smtClean="0"/>
              <a:t>, </a:t>
            </a:r>
            <a:r>
              <a:rPr lang="ru-RU" sz="2800" u="sng" dirty="0" err="1" smtClean="0"/>
              <a:t>яридзюцу</a:t>
            </a:r>
            <a:r>
              <a:rPr lang="ru-RU" sz="2800" u="sng" dirty="0" smtClean="0"/>
              <a:t>,</a:t>
            </a:r>
            <a:r>
              <a:rPr lang="ru-RU" sz="2800" dirty="0" smtClean="0"/>
              <a:t> </a:t>
            </a:r>
            <a:r>
              <a:rPr lang="ru-RU" sz="2800" u="sng" dirty="0" err="1" smtClean="0"/>
              <a:t>нагинатадзюцу</a:t>
            </a:r>
            <a:r>
              <a:rPr lang="ru-RU" sz="2800" u="sng" dirty="0" smtClean="0"/>
              <a:t>,</a:t>
            </a:r>
            <a:r>
              <a:rPr lang="ru-RU" sz="2800" dirty="0" smtClean="0"/>
              <a:t> </a:t>
            </a:r>
            <a:r>
              <a:rPr lang="ru-RU" sz="2800" u="sng" dirty="0" err="1" smtClean="0"/>
              <a:t>содэгарамидзюцу</a:t>
            </a:r>
            <a:r>
              <a:rPr lang="ru-RU" sz="2800" u="sng" dirty="0" smtClean="0"/>
              <a:t>,</a:t>
            </a:r>
            <a:r>
              <a:rPr lang="ru-RU" sz="2800" dirty="0" smtClean="0"/>
              <a:t> </a:t>
            </a:r>
            <a:r>
              <a:rPr lang="ru-RU" sz="2800" u="sng" dirty="0" err="1" smtClean="0"/>
              <a:t>сасуматадзюцу</a:t>
            </a:r>
            <a:endParaRPr lang="ru-RU" sz="2800" dirty="0"/>
          </a:p>
        </p:txBody>
      </p:sp>
      <p:pic>
        <p:nvPicPr>
          <p:cNvPr id="5" name="Содержимое 4" descr="431px-Femme-samurai-p1000702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928802"/>
            <a:ext cx="3055807" cy="423863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857620" y="1785926"/>
            <a:ext cx="4850516" cy="450059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Первоначально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нагината</a:t>
            </a:r>
            <a:r>
              <a:rPr lang="ru-RU" dirty="0" smtClean="0"/>
              <a:t> использовалась в основном пехотой против конных противников. Также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нагината</a:t>
            </a:r>
            <a:r>
              <a:rPr lang="ru-RU" dirty="0" smtClean="0"/>
              <a:t> была основным оружием монахов-воинов </a:t>
            </a:r>
            <a:r>
              <a:rPr lang="ru-RU" dirty="0" err="1" smtClean="0"/>
              <a:t>сохэев</a:t>
            </a:r>
            <a:endParaRPr lang="ru-RU" dirty="0" smtClean="0"/>
          </a:p>
          <a:p>
            <a:r>
              <a:rPr lang="ru-RU" dirty="0" smtClean="0"/>
              <a:t>В настоящее время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НАГИНАТАДЗЮЦУ</a:t>
            </a:r>
            <a:r>
              <a:rPr lang="ru-RU" dirty="0" smtClean="0"/>
              <a:t> наиболее часто практикуется в виде спорта, также получившего название </a:t>
            </a:r>
            <a:r>
              <a:rPr lang="ru-RU" i="1" dirty="0" err="1" smtClean="0">
                <a:solidFill>
                  <a:schemeClr val="accent4">
                    <a:lumMod val="75000"/>
                  </a:schemeClr>
                </a:solidFill>
              </a:rPr>
              <a:t>нагината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Первый </a:t>
            </a:r>
            <a:r>
              <a:rPr lang="ru-RU" dirty="0" err="1" smtClean="0"/>
              <a:t>всеяпонский</a:t>
            </a:r>
            <a:r>
              <a:rPr lang="ru-RU" dirty="0" smtClean="0"/>
              <a:t> чемпионат по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нагината</a:t>
            </a:r>
            <a:r>
              <a:rPr lang="ru-RU" dirty="0" smtClean="0"/>
              <a:t> прошёл в апреле 1956г.</a:t>
            </a:r>
            <a:r>
              <a:rPr lang="ru-RU" baseline="30000" dirty="0" smtClean="0"/>
              <a:t> </a:t>
            </a:r>
            <a:r>
              <a:rPr lang="ru-RU" dirty="0" smtClean="0"/>
              <a:t>Чаще всего этим спортом занимаются девушки и женщины, наибольшее распространение получили спортивные клубы </a:t>
            </a:r>
            <a:r>
              <a:rPr lang="ru-RU" i="1" dirty="0" err="1" smtClean="0">
                <a:solidFill>
                  <a:schemeClr val="accent4">
                    <a:lumMod val="75000"/>
                  </a:schemeClr>
                </a:solidFill>
              </a:rPr>
              <a:t>нагината</a:t>
            </a:r>
            <a:r>
              <a:rPr lang="ru-RU" dirty="0" smtClean="0"/>
              <a:t> при высших учебных заведениях.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Искусство посоха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u="sng" dirty="0" err="1" smtClean="0"/>
              <a:t>бодзюцу</a:t>
            </a:r>
            <a:r>
              <a:rPr lang="ru-RU" sz="3100" u="sng" dirty="0" smtClean="0"/>
              <a:t>,</a:t>
            </a:r>
            <a:r>
              <a:rPr lang="ru-RU" sz="3100" dirty="0" smtClean="0"/>
              <a:t> </a:t>
            </a:r>
            <a:r>
              <a:rPr lang="ru-RU" sz="3100" u="sng" dirty="0" err="1" smtClean="0"/>
              <a:t>дзёдзюцу</a:t>
            </a:r>
            <a:r>
              <a:rPr lang="ru-RU" sz="3100" u="sng" dirty="0" smtClean="0"/>
              <a:t>,</a:t>
            </a:r>
            <a:r>
              <a:rPr lang="ru-RU" sz="3100" dirty="0" smtClean="0"/>
              <a:t> </a:t>
            </a:r>
            <a:r>
              <a:rPr lang="ru-RU" sz="3100" u="sng" dirty="0" err="1" smtClean="0"/>
              <a:t>дзёдо</a:t>
            </a:r>
            <a:r>
              <a:rPr lang="ru-RU" sz="3100" u="sng" dirty="0" smtClean="0"/>
              <a:t>,</a:t>
            </a:r>
            <a:r>
              <a:rPr lang="ru-RU" sz="3100" dirty="0" smtClean="0"/>
              <a:t> </a:t>
            </a:r>
            <a:r>
              <a:rPr lang="ru-RU" sz="3100" u="sng" dirty="0" err="1" smtClean="0"/>
              <a:t>тэцюбодзюцу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6972320" cy="457200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Дзёдо</a:t>
            </a:r>
            <a:r>
              <a:rPr lang="ru-RU" dirty="0" smtClean="0"/>
              <a:t> — японское боевое искусство, в котором используется короткий боевой посох — </a:t>
            </a:r>
            <a:r>
              <a:rPr lang="ru-RU" i="1" dirty="0" smtClean="0"/>
              <a:t>дзё</a:t>
            </a:r>
            <a:r>
              <a:rPr lang="ru-RU" dirty="0" smtClean="0"/>
              <a:t>.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Дзёдо</a:t>
            </a:r>
            <a:r>
              <a:rPr lang="ru-RU" dirty="0" smtClean="0"/>
              <a:t> не ставит во главу угла атаку, а считает необходимым действовать в зависимости от атаки противника, контролируя ситуацию. Его ведущий моральный принцип: «Не нанося ран противнику, проучить его и предостеречь».</a:t>
            </a:r>
          </a:p>
          <a:p>
            <a:r>
              <a:rPr lang="ru-RU" dirty="0" smtClean="0"/>
              <a:t>Длина дзё в длину приблизительно 128 см. Он был длиннее, чем стандартный тати (длинный меч), но короче и тоньше чем «рокусяку бо» (шест), из-за чего приобрёл большую подвижность. Удар дзё очень опасен, так как, изготовленный из дуба, очень насыщенного водой, он способен сломать даже клинок меча пополам.</a:t>
            </a:r>
          </a:p>
          <a:p>
            <a:endParaRPr lang="ru-RU" dirty="0"/>
          </a:p>
        </p:txBody>
      </p:sp>
      <p:pic>
        <p:nvPicPr>
          <p:cNvPr id="5" name="Содержимое 4" descr="66px-Jo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7715272" y="1500174"/>
            <a:ext cx="505447" cy="4572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1927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Искусство цепи и других орудий </a:t>
            </a:r>
            <a:r>
              <a:rPr lang="ru-RU" sz="3100" u="sng" dirty="0" err="1" smtClean="0">
                <a:solidFill>
                  <a:schemeClr val="tx1"/>
                </a:solidFill>
              </a:rPr>
              <a:t>кусаридзюцу</a:t>
            </a:r>
            <a:r>
              <a:rPr lang="ru-RU" sz="3100" dirty="0" smtClean="0"/>
              <a:t> , </a:t>
            </a:r>
            <a:r>
              <a:rPr lang="ru-RU" sz="3100" u="sng" dirty="0" err="1" smtClean="0"/>
              <a:t>кусаригамадзюцу</a:t>
            </a:r>
            <a:r>
              <a:rPr lang="ru-RU" sz="3100" b="1" dirty="0" smtClean="0"/>
              <a:t>, </a:t>
            </a:r>
            <a:r>
              <a:rPr lang="ru-RU" sz="3100" dirty="0" smtClean="0"/>
              <a:t> </a:t>
            </a:r>
            <a:r>
              <a:rPr lang="ru-RU" sz="3100" u="sng" dirty="0" err="1" smtClean="0"/>
              <a:t>манрикидзюцу</a:t>
            </a:r>
            <a:r>
              <a:rPr lang="ru-RU" sz="3100" dirty="0" smtClean="0"/>
              <a:t> </a:t>
            </a:r>
            <a:r>
              <a:rPr lang="ru-RU" sz="3100" b="1" dirty="0" smtClean="0"/>
              <a:t>,</a:t>
            </a:r>
            <a:r>
              <a:rPr lang="ru-RU" sz="3100" dirty="0" smtClean="0"/>
              <a:t> </a:t>
            </a:r>
            <a:r>
              <a:rPr lang="ru-RU" sz="3100" u="sng" dirty="0" err="1" smtClean="0"/>
              <a:t>сигирикидзюцу</a:t>
            </a:r>
            <a:r>
              <a:rPr lang="ru-RU" sz="3100" dirty="0" smtClean="0"/>
              <a:t>, </a:t>
            </a:r>
            <a:r>
              <a:rPr lang="ru-RU" sz="3100" u="sng" dirty="0" err="1" smtClean="0"/>
              <a:t>гэгигантдзюцу</a:t>
            </a:r>
            <a:r>
              <a:rPr lang="ru-RU" sz="3100" dirty="0" smtClean="0"/>
              <a:t>, </a:t>
            </a:r>
            <a:r>
              <a:rPr lang="ru-RU" sz="3100" u="sng" dirty="0" err="1" smtClean="0"/>
              <a:t>тэссэндзюцу</a:t>
            </a:r>
            <a:r>
              <a:rPr lang="ru-RU" sz="3100" dirty="0" smtClean="0"/>
              <a:t> , </a:t>
            </a:r>
            <a:r>
              <a:rPr lang="ru-RU" sz="3100" u="sng" dirty="0" err="1" smtClean="0"/>
              <a:t>дзиттэдзюцу</a:t>
            </a:r>
            <a:r>
              <a:rPr lang="ru-RU" sz="3100" u="sng" dirty="0" smtClean="0"/>
              <a:t>, </a:t>
            </a:r>
            <a:r>
              <a:rPr lang="ru-RU" sz="3100" dirty="0" err="1" smtClean="0"/>
              <a:t>яварадзюцу</a:t>
            </a:r>
            <a:endParaRPr lang="ru-RU" sz="3100" dirty="0"/>
          </a:p>
        </p:txBody>
      </p:sp>
      <p:pic>
        <p:nvPicPr>
          <p:cNvPr id="5" name="Содержимое 4" descr="180px-Yawara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2786058"/>
            <a:ext cx="2214578" cy="220657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714612" y="2143116"/>
            <a:ext cx="5993524" cy="395288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Европе в 17 веке такого рода оружие как различного вида кастеты также пользовались популярностью среди участников тайных кланов аристократии. В этом виде оружия было немало разновидностей, придуманных хитроумным человеческим гением: разного рода замысловатых драгоценных перстней на пальцах в виде незаметного кастета, скрытых стилетов, зажимаемых между пальцами или спрятанных в трости. Но в чистом виде — как палочки (кастет) — </a:t>
            </a:r>
            <a:r>
              <a:rPr lang="ru-RU" dirty="0" err="1" smtClean="0"/>
              <a:t>явары</a:t>
            </a:r>
            <a:r>
              <a:rPr lang="ru-RU" dirty="0" smtClean="0"/>
              <a:t> использовались только в Китае и Японии.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3477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Владение мечом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u="sng" dirty="0" err="1" smtClean="0"/>
              <a:t>тодзюцу</a:t>
            </a:r>
            <a:r>
              <a:rPr lang="ru-RU" sz="3100" u="sng" dirty="0" smtClean="0"/>
              <a:t>, </a:t>
            </a:r>
            <a:r>
              <a:rPr lang="ru-RU" sz="3100" u="sng" dirty="0" err="1" smtClean="0"/>
              <a:t>кэндзюцу</a:t>
            </a:r>
            <a:r>
              <a:rPr lang="ru-RU" sz="3100" u="sng" dirty="0" smtClean="0"/>
              <a:t>, </a:t>
            </a:r>
            <a:r>
              <a:rPr sz="3100" smtClean="0"/>
              <a:t> </a:t>
            </a:r>
            <a:r>
              <a:rPr lang="ru-RU" sz="3100" u="sng" dirty="0" err="1" smtClean="0"/>
              <a:t>кэндо</a:t>
            </a:r>
            <a:r>
              <a:rPr lang="ru-RU" sz="3100" u="sng" dirty="0" smtClean="0"/>
              <a:t>,</a:t>
            </a:r>
            <a:r>
              <a:rPr sz="3100" smtClean="0"/>
              <a:t> </a:t>
            </a:r>
            <a:r>
              <a:rPr lang="ru-RU" sz="3100" u="sng" dirty="0" err="1" smtClean="0"/>
              <a:t>иайдзюцу</a:t>
            </a:r>
            <a:r>
              <a:rPr lang="ru-RU" sz="3100" u="sng" dirty="0" smtClean="0"/>
              <a:t>,</a:t>
            </a:r>
            <a:r>
              <a:rPr sz="3100" smtClean="0"/>
              <a:t> </a:t>
            </a:r>
            <a:r>
              <a:rPr lang="ru-RU" sz="3100" u="sng" dirty="0" err="1" smtClean="0"/>
              <a:t>иайдо</a:t>
            </a:r>
            <a:r>
              <a:rPr lang="ru-RU" sz="3100" u="sng" dirty="0" smtClean="0"/>
              <a:t>,</a:t>
            </a:r>
            <a:r>
              <a:rPr sz="3100" smtClean="0"/>
              <a:t> </a:t>
            </a:r>
            <a:r>
              <a:rPr lang="ru-RU" sz="3100" u="sng" dirty="0" err="1" smtClean="0"/>
              <a:t>баттодзюцу</a:t>
            </a:r>
            <a:r>
              <a:rPr lang="ru-RU" sz="3100" u="sng" dirty="0" smtClean="0"/>
              <a:t>,</a:t>
            </a:r>
            <a:r>
              <a:rPr sz="3100" smtClean="0"/>
              <a:t> </a:t>
            </a:r>
            <a:r>
              <a:rPr lang="ru-RU" sz="3100" u="sng" dirty="0" err="1" smtClean="0"/>
              <a:t>тантодзюцу</a:t>
            </a:r>
            <a:r>
              <a:rPr lang="ru-RU" sz="3100" dirty="0" smtClean="0"/>
              <a:t> </a:t>
            </a:r>
            <a:endParaRPr lang="ru-RU" dirty="0"/>
          </a:p>
        </p:txBody>
      </p:sp>
      <p:pic>
        <p:nvPicPr>
          <p:cNvPr id="5" name="Содержимое 4" descr="180px-Kendo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1500174"/>
            <a:ext cx="3000396" cy="4643470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571868" y="1524000"/>
            <a:ext cx="5136268" cy="4572000"/>
          </a:xfrm>
        </p:spPr>
        <p:txBody>
          <a:bodyPr>
            <a:normAutofit fontScale="85000" lnSpcReduction="20000"/>
          </a:bodyPr>
          <a:lstStyle/>
          <a:p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Кэндо</a:t>
            </a:r>
            <a:r>
              <a:rPr lang="ru-RU" dirty="0" smtClean="0"/>
              <a:t>, «путь меча» — современное фехтовальное искусство, ведущее свою историю от традиционных самурайских техник владения мечем.</a:t>
            </a:r>
          </a:p>
          <a:p>
            <a:r>
              <a:rPr lang="ru-RU" dirty="0" smtClean="0"/>
              <a:t>Название «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кэндо</a:t>
            </a:r>
            <a:r>
              <a:rPr lang="ru-RU" dirty="0" smtClean="0"/>
              <a:t>» была создано Обществом воинской добродетели Великой Японии (</a:t>
            </a:r>
            <a:r>
              <a:rPr lang="ru-RU" dirty="0" smtClean="0">
                <a:hlinkClick r:id="rId3" tooltip="Дай Ниппон Бутокукай"/>
              </a:rPr>
              <a:t>Дай Ниппон  </a:t>
            </a:r>
            <a:r>
              <a:rPr lang="ru-RU" dirty="0" err="1" smtClean="0">
                <a:hlinkClick r:id="rId3" tooltip="Дай Ниппон Бутокукай"/>
              </a:rPr>
              <a:t>Бутокукай</a:t>
            </a:r>
            <a:r>
              <a:rPr lang="en-US" altLang="ja-JP" dirty="0" smtClean="0"/>
              <a:t>), </a:t>
            </a:r>
            <a:r>
              <a:rPr lang="ru-RU" dirty="0" smtClean="0"/>
              <a:t>которое появилось в 1895 году с целью возродить самурайские традиции и укреплять «японский дух» среди японской молодёжи. Основным методом действия Общества стали уроки фехтования на занятиях физкультурой в школах.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0496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Оккультные искусства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u="sng" dirty="0" err="1" smtClean="0"/>
              <a:t>ниндзюцу</a:t>
            </a:r>
            <a:r>
              <a:rPr lang="ru-RU" sz="3100" u="sng" dirty="0" smtClean="0"/>
              <a:t> (</a:t>
            </a:r>
            <a:r>
              <a:rPr lang="ru-RU" sz="3100" u="sng" dirty="0" err="1" smtClean="0"/>
              <a:t>нинзя</a:t>
            </a:r>
            <a:r>
              <a:rPr lang="ru-RU" sz="3100" u="sng" dirty="0" smtClean="0"/>
              <a:t>)</a:t>
            </a:r>
            <a:r>
              <a:rPr lang="ru-RU" sz="3100" dirty="0" smtClean="0"/>
              <a:t>, </a:t>
            </a:r>
            <a:r>
              <a:rPr lang="ru-RU" sz="3100" u="sng" dirty="0" err="1" smtClean="0"/>
              <a:t>сикаири-но-дзюцу</a:t>
            </a:r>
            <a:r>
              <a:rPr lang="ru-RU" sz="3100" u="sng" dirty="0" smtClean="0"/>
              <a:t>, </a:t>
            </a:r>
            <a:r>
              <a:rPr sz="3100" smtClean="0"/>
              <a:t> </a:t>
            </a:r>
            <a:r>
              <a:rPr lang="ru-RU" sz="3100" u="sng" dirty="0" err="1" smtClean="0"/>
              <a:t>сюрикэндзюцу</a:t>
            </a:r>
            <a:r>
              <a:rPr lang="ru-RU" sz="3100" u="sng" dirty="0" smtClean="0"/>
              <a:t>, </a:t>
            </a:r>
            <a:r>
              <a:rPr sz="3100" smtClean="0"/>
              <a:t> </a:t>
            </a:r>
            <a:r>
              <a:rPr lang="ru-RU" sz="3100" u="sng" dirty="0" err="1" smtClean="0"/>
              <a:t>юбидзюцу</a:t>
            </a:r>
            <a:r>
              <a:rPr lang="ru-RU" sz="3100" u="sng" dirty="0" smtClean="0"/>
              <a:t>, </a:t>
            </a:r>
            <a:r>
              <a:rPr lang="ru-RU" sz="3100" dirty="0" smtClean="0"/>
              <a:t> </a:t>
            </a:r>
            <a:r>
              <a:rPr lang="ru-RU" sz="3100" u="sng" dirty="0" err="1" smtClean="0"/>
              <a:t>тоирити-но-дзюцу</a:t>
            </a:r>
            <a:r>
              <a:rPr lang="ru-RU" sz="3100" u="sng" dirty="0" smtClean="0"/>
              <a:t>,</a:t>
            </a:r>
            <a:r>
              <a:rPr lang="ru-RU" sz="3100" dirty="0" smtClean="0"/>
              <a:t> </a:t>
            </a:r>
            <a:r>
              <a:rPr lang="ru-RU" sz="3100" u="sng" dirty="0" err="1" smtClean="0"/>
              <a:t>копподзюцу</a:t>
            </a:r>
            <a:r>
              <a:rPr lang="ru-RU" sz="3100" u="sng" dirty="0" smtClean="0"/>
              <a:t> , </a:t>
            </a:r>
            <a:r>
              <a:rPr lang="ru-RU" sz="3100" u="sng" dirty="0" err="1" smtClean="0"/>
              <a:t>фукихари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6043626" cy="457203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Традиционно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ниндзя</a:t>
            </a:r>
            <a:r>
              <a:rPr lang="ru-RU" dirty="0" smtClean="0"/>
              <a:t> выполняли роль наёмников, которые предлагали себя в качестве шпионов, наёмных убийц, диверсантов, политических провокаторов и террористов большим и маленьким правителям японской феодальной эпохи.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Ниндзя</a:t>
            </a:r>
            <a:r>
              <a:rPr lang="ru-RU" dirty="0" smtClean="0"/>
              <a:t> предлагали свои услуги лишь тем, кто готов был за них платить. Семьи ниндзя представляли собой тесно сплочённые коллективы, интегрированные в более крупные группы — кланы. Посторонний человек практически не имел возможности присоединиться к такой группе и стать ниндзя, для этого нужно было родиться в семье профессионалов. Искусство и другие хитрости хранились под секретом и передавались только от отца к сыну. Раскрытие секрета означало смерть от руки ниндзя из того же клана.</a:t>
            </a:r>
            <a:endParaRPr lang="ru-RU" dirty="0"/>
          </a:p>
        </p:txBody>
      </p:sp>
      <p:pic>
        <p:nvPicPr>
          <p:cNvPr id="5" name="Содержимое 4" descr="150px-Ninja_kanji.svg.pn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675438" y="1928802"/>
            <a:ext cx="1682776" cy="435771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8478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Без оружия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b="1" dirty="0" err="1" smtClean="0"/>
              <a:t>айкидзюцу</a:t>
            </a:r>
            <a:r>
              <a:rPr lang="ru-RU" sz="2800" b="1" dirty="0" smtClean="0"/>
              <a:t>, </a:t>
            </a:r>
            <a:r>
              <a:rPr sz="2800" b="1" smtClean="0"/>
              <a:t> </a:t>
            </a:r>
            <a:r>
              <a:rPr lang="ru-RU" sz="2800" b="1" dirty="0" smtClean="0"/>
              <a:t>айкидо,</a:t>
            </a:r>
            <a:r>
              <a:rPr sz="2800" b="1" smtClean="0"/>
              <a:t> </a:t>
            </a:r>
            <a:r>
              <a:rPr lang="ru-RU" sz="2800" b="1" dirty="0" smtClean="0"/>
              <a:t>дзюдо ,</a:t>
            </a:r>
            <a:r>
              <a:rPr sz="2800" b="1" smtClean="0"/>
              <a:t> </a:t>
            </a:r>
            <a:r>
              <a:rPr lang="ru-RU" sz="2800" b="1" dirty="0" smtClean="0"/>
              <a:t>карате, </a:t>
            </a:r>
            <a:r>
              <a:rPr lang="ru-RU" sz="2800" b="1" dirty="0" err="1" smtClean="0"/>
              <a:t>кэмпо</a:t>
            </a:r>
            <a:r>
              <a:rPr lang="ru-RU" sz="2800" b="1" dirty="0" smtClean="0"/>
              <a:t>,  </a:t>
            </a:r>
            <a:r>
              <a:rPr lang="ru-RU" sz="2800" b="1" dirty="0" err="1" smtClean="0"/>
              <a:t>сёгусоку</a:t>
            </a:r>
            <a:r>
              <a:rPr lang="ru-RU" sz="2800" b="1" dirty="0" smtClean="0"/>
              <a:t>,</a:t>
            </a:r>
            <a:r>
              <a:rPr sz="2800" b="1" smtClean="0"/>
              <a:t> </a:t>
            </a:r>
            <a:r>
              <a:rPr lang="ru-RU" sz="2800" b="1" dirty="0" err="1" smtClean="0"/>
              <a:t>сикаку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субаку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сумай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сумо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тайдо</a:t>
            </a:r>
            <a:r>
              <a:rPr lang="ru-RU" sz="2800" b="1" dirty="0" smtClean="0"/>
              <a:t>,</a:t>
            </a:r>
            <a:r>
              <a:rPr sz="2800" b="1" smtClean="0"/>
              <a:t> </a:t>
            </a:r>
            <a:r>
              <a:rPr lang="ru-RU" sz="2800" b="1" dirty="0" err="1" smtClean="0"/>
              <a:t>тайдзюцу</a:t>
            </a:r>
            <a:r>
              <a:rPr lang="ru-RU" sz="2800" b="1" dirty="0" smtClean="0"/>
              <a:t>,  </a:t>
            </a:r>
            <a:r>
              <a:rPr lang="ru-RU" sz="2800" b="1" dirty="0" err="1" smtClean="0"/>
              <a:t>тикаракурабэ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торидэ</a:t>
            </a:r>
            <a:r>
              <a:rPr lang="ru-RU" sz="2800" b="1" dirty="0" smtClean="0"/>
              <a:t>, </a:t>
            </a:r>
            <a:r>
              <a:rPr lang="ru-RU" sz="2800" b="1" dirty="0" err="1" smtClean="0"/>
              <a:t>хакуси</a:t>
            </a:r>
            <a:endParaRPr lang="ru-RU" sz="2800" b="1" dirty="0"/>
          </a:p>
        </p:txBody>
      </p:sp>
      <p:pic>
        <p:nvPicPr>
          <p:cNvPr id="6" name="Содержимое 5" descr="200px-Judo01cropped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857884" y="2071678"/>
            <a:ext cx="2762256" cy="4071966"/>
          </a:xfrm>
        </p:spPr>
      </p:pic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457200" y="1928802"/>
            <a:ext cx="5257808" cy="478634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Ранняя история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дзюдо</a:t>
            </a:r>
            <a:r>
              <a:rPr lang="ru-RU" dirty="0" smtClean="0"/>
              <a:t> неотделима от истории жизни его создателя — Дзигоро Кано, выдающегося японского общественного деятеля и педагога. Дзигоро Кано с детства интересовался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дзюдзюцу</a:t>
            </a:r>
            <a:r>
              <a:rPr lang="ru-RU" dirty="0" smtClean="0"/>
              <a:t>, в юности изучал стили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дзюдзюцу</a:t>
            </a:r>
            <a:r>
              <a:rPr lang="ru-RU" dirty="0" smtClean="0"/>
              <a:t> школ </a:t>
            </a:r>
            <a:r>
              <a:rPr lang="ru-RU" dirty="0" err="1" smtClean="0"/>
              <a:t>Тэндзин</a:t>
            </a:r>
            <a:r>
              <a:rPr lang="ru-RU" dirty="0" smtClean="0"/>
              <a:t> </a:t>
            </a:r>
            <a:r>
              <a:rPr lang="ru-RU" dirty="0" err="1" smtClean="0"/>
              <a:t>Синьё</a:t>
            </a:r>
            <a:r>
              <a:rPr lang="ru-RU" dirty="0" smtClean="0"/>
              <a:t> </a:t>
            </a:r>
            <a:r>
              <a:rPr lang="ru-RU" dirty="0" err="1" smtClean="0"/>
              <a:t>Ру</a:t>
            </a:r>
            <a:r>
              <a:rPr lang="ru-RU" dirty="0" smtClean="0"/>
              <a:t> и Кито </a:t>
            </a:r>
            <a:r>
              <a:rPr lang="ru-RU" dirty="0" err="1" smtClean="0"/>
              <a:t>Рю</a:t>
            </a:r>
            <a:r>
              <a:rPr lang="ru-RU" dirty="0" smtClean="0"/>
              <a:t>. На их основе он разработал новую систему борьбы, которой дал название </a:t>
            </a:r>
            <a:r>
              <a:rPr lang="ru-RU" dirty="0" err="1" smtClean="0"/>
              <a:t>Кодокан</a:t>
            </a:r>
            <a:r>
              <a:rPr lang="ru-RU" dirty="0" smtClean="0"/>
              <a:t> 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дзюдо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Мировая же известность пришла к дзюдо с включением его в программу Олимпийских игр в 1964 году.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238</TotalTime>
  <Words>463</Words>
  <Application>Microsoft Office PowerPoint</Application>
  <PresentationFormat>Экран (4:3)</PresentationFormat>
  <Paragraphs>43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Виды восточных единоборств.</vt:lpstr>
      <vt:lpstr>Зародились единоборства в древней Японии. Династия каждой семьи владела своим, отличным от других, видом. Не все виды известны в наше время- только принадлежащие самым сильным и могущественным семьям.  Попробуем разделить их по видам:</vt:lpstr>
      <vt:lpstr>Рассмотрим их по очереди. Стрельба из лука  кюдзюцу, кюдо, коп</vt:lpstr>
      <vt:lpstr>Владение копьем  содзюцу, яридзюцу, нагинатадзюцу, содэгарамидзюцу, сасуматадзюцу</vt:lpstr>
      <vt:lpstr>Искусство посоха  бодзюцу, дзёдзюцу, дзёдо, тэцюбодзюцу</vt:lpstr>
      <vt:lpstr>Искусство цепи и других орудий кусаридзюцу , кусаригамадзюцу,  манрикидзюцу , сигирикидзюцу, гэгигантдзюцу, тэссэндзюцу , дзиттэдзюцу, яварадзюцу</vt:lpstr>
      <vt:lpstr>Владение мечом  тодзюцу, кэндзюцу,  кэндо, иайдзюцу, иайдо, баттодзюцу, тантодзюцу </vt:lpstr>
      <vt:lpstr>Оккультные искусства  ниндзюцу (нинзя), сикаири-но-дзюцу,  сюрикэндзюцу,  юбидзюцу,  тоирити-но-дзюцу, копподзюцу , фукихари</vt:lpstr>
      <vt:lpstr>Без оружия  айкидзюцу,  айкидо, дзюдо , карате, кэмпо,  сёгусоку, сикаку, субаку, сумай, сумо, тайдо, тайдзюцу,  тикаракурабэ, торидэ, хакуси</vt:lpstr>
      <vt:lpstr>Верховая езда бадзюцу, дзобадзюцу,  суйбадзюцу  Плавание  суйэйдзюцу · оёгидзюцу · кацугодзэн оёги</vt:lpstr>
      <vt:lpstr>Восточные единоборства и дети.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Виды восточных единоборств.</dc:title>
  <cp:lastModifiedBy>Ирина Петровна</cp:lastModifiedBy>
  <cp:revision>31</cp:revision>
  <dcterms:modified xsi:type="dcterms:W3CDTF">2010-03-08T06:25:19Z</dcterms:modified>
</cp:coreProperties>
</file>